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9/6/2022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5656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268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53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98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11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0085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058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8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11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528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525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9/6/2022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01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4D0F59-6909-0942-71C1-906662B3E0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7182" y="893935"/>
            <a:ext cx="3756670" cy="3339390"/>
          </a:xfrm>
        </p:spPr>
        <p:txBody>
          <a:bodyPr anchor="b">
            <a:normAutofit/>
          </a:bodyPr>
          <a:lstStyle/>
          <a:p>
            <a:r>
              <a:rPr lang="es-ES" dirty="0"/>
              <a:t>Proyecto ETL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3AD79F-2C91-FDD0-B64C-27922F18F2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7181" y="4382814"/>
            <a:ext cx="3756669" cy="1403837"/>
          </a:xfrm>
        </p:spPr>
        <p:txBody>
          <a:bodyPr anchor="t">
            <a:normAutofit/>
          </a:bodyPr>
          <a:lstStyle/>
          <a:p>
            <a:pPr algn="ctr"/>
            <a:r>
              <a:rPr lang="es-ES" dirty="0"/>
              <a:t>Base de datos de jugadores del </a:t>
            </a:r>
            <a:r>
              <a:rPr lang="es-ES" dirty="0" err="1"/>
              <a:t>ultimate</a:t>
            </a:r>
            <a:r>
              <a:rPr lang="es-ES" dirty="0"/>
              <a:t> </a:t>
            </a:r>
            <a:r>
              <a:rPr lang="es-ES" dirty="0" err="1"/>
              <a:t>team</a:t>
            </a:r>
            <a:r>
              <a:rPr lang="es-ES" dirty="0"/>
              <a:t> del videojuego FIFA 22</a:t>
            </a:r>
          </a:p>
        </p:txBody>
      </p:sp>
      <p:pic>
        <p:nvPicPr>
          <p:cNvPr id="29" name="Picture 3" descr="A bright light in the dark&#10;&#10;Description automatically generated with low confidence">
            <a:extLst>
              <a:ext uri="{FF2B5EF4-FFF2-40B4-BE49-F238E27FC236}">
                <a16:creationId xmlns:a16="http://schemas.microsoft.com/office/drawing/2014/main" id="{17CFB166-E6C9-9218-1E9F-058382EC72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65" r="19507"/>
          <a:stretch/>
        </p:blipFill>
        <p:spPr>
          <a:xfrm>
            <a:off x="20" y="10"/>
            <a:ext cx="7102529" cy="6857990"/>
          </a:xfrm>
          <a:prstGeom prst="rect">
            <a:avLst/>
          </a:prstGeom>
        </p:spPr>
      </p:pic>
      <p:sp>
        <p:nvSpPr>
          <p:cNvPr id="11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25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1EB4B-CE68-C9B9-9EA9-A36D574B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5337048" cy="4754880"/>
          </a:xfrm>
        </p:spPr>
        <p:txBody>
          <a:bodyPr>
            <a:normAutofit/>
          </a:bodyPr>
          <a:lstStyle/>
          <a:p>
            <a:pPr algn="ctr"/>
            <a:r>
              <a:rPr lang="es-ES" sz="4800" b="1" dirty="0"/>
              <a:t>Planteamiento del </a:t>
            </a:r>
            <a:br>
              <a:rPr lang="es-ES" sz="4800" b="1" dirty="0"/>
            </a:br>
            <a:r>
              <a:rPr lang="es-ES" sz="4800" b="1" dirty="0"/>
              <a:t>problema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84BF2-C0B4-9924-671E-E21999667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s-ES" dirty="0"/>
          </a:p>
          <a:p>
            <a:pPr algn="ctr"/>
            <a:r>
              <a:rPr lang="es-ES" dirty="0"/>
              <a:t>¿Cuál es el objetivo final?</a:t>
            </a:r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¿Medios disponibles?</a:t>
            </a:r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¿SQL o MongoDB?</a:t>
            </a:r>
          </a:p>
        </p:txBody>
      </p:sp>
      <p:pic>
        <p:nvPicPr>
          <p:cNvPr id="5" name="Picture 4" descr="A picture containing text, person, indoor, toilet&#10;&#10;Description automatically generated">
            <a:extLst>
              <a:ext uri="{FF2B5EF4-FFF2-40B4-BE49-F238E27FC236}">
                <a16:creationId xmlns:a16="http://schemas.microsoft.com/office/drawing/2014/main" id="{3315EE56-F19A-EAA6-2C20-00DF99AD53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118" y="2265878"/>
            <a:ext cx="4066716" cy="412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74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8EB4D-03ED-9B9F-B800-B7D156149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758952"/>
            <a:ext cx="3990601" cy="4754880"/>
          </a:xfrm>
        </p:spPr>
        <p:txBody>
          <a:bodyPr/>
          <a:lstStyle/>
          <a:p>
            <a:pPr algn="ctr"/>
            <a:r>
              <a:rPr lang="es-ES" b="1" dirty="0"/>
              <a:t>Extracción de los datos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F9366-DD63-6CF2-2A8E-300387DD7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380211" y="3457690"/>
            <a:ext cx="6245352" cy="4754880"/>
          </a:xfrm>
        </p:spPr>
        <p:txBody>
          <a:bodyPr/>
          <a:lstStyle/>
          <a:p>
            <a:pPr algn="ctr"/>
            <a:r>
              <a:rPr lang="es-ES" dirty="0"/>
              <a:t>2 </a:t>
            </a:r>
            <a:r>
              <a:rPr lang="es-ES" dirty="0" err="1"/>
              <a:t>urls</a:t>
            </a:r>
            <a:r>
              <a:rPr lang="es-ES" dirty="0"/>
              <a:t> </a:t>
            </a:r>
          </a:p>
          <a:p>
            <a:pPr algn="ctr"/>
            <a:endParaRPr lang="es-ES" dirty="0"/>
          </a:p>
          <a:p>
            <a:pPr algn="ctr"/>
            <a:r>
              <a:rPr lang="es-ES" dirty="0"/>
              <a:t>.</a:t>
            </a:r>
            <a:r>
              <a:rPr lang="es-ES" dirty="0" err="1"/>
              <a:t>csv</a:t>
            </a:r>
            <a:r>
              <a:rPr lang="es-ES" dirty="0"/>
              <a:t> en GitHub</a:t>
            </a: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C3D1BE1-6995-E1E5-B56E-893BD9DCF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422" y="994299"/>
            <a:ext cx="4082843" cy="492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78A7465-AB5E-5A2D-28D0-66C74388C3B5}"/>
              </a:ext>
            </a:extLst>
          </p:cNvPr>
          <p:cNvCxnSpPr>
            <a:cxnSpLocks/>
          </p:cNvCxnSpPr>
          <p:nvPr/>
        </p:nvCxnSpPr>
        <p:spPr>
          <a:xfrm>
            <a:off x="2610036" y="3686129"/>
            <a:ext cx="11807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E7EA531-E675-BE7B-AB89-031C43C033FC}"/>
              </a:ext>
            </a:extLst>
          </p:cNvPr>
          <p:cNvSpPr txBox="1"/>
          <p:nvPr/>
        </p:nvSpPr>
        <p:spPr>
          <a:xfrm>
            <a:off x="4361619" y="3501463"/>
            <a:ext cx="1322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Scrapping</a:t>
            </a:r>
            <a:endParaRPr lang="es-E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A88976-7166-2818-9DB3-D9A6F9A40FAF}"/>
              </a:ext>
            </a:extLst>
          </p:cNvPr>
          <p:cNvCxnSpPr>
            <a:cxnSpLocks/>
          </p:cNvCxnSpPr>
          <p:nvPr/>
        </p:nvCxnSpPr>
        <p:spPr>
          <a:xfrm>
            <a:off x="3105035" y="4548743"/>
            <a:ext cx="11807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9D956AF-8C9F-FA9E-B0B9-1F041EF9DBD2}"/>
              </a:ext>
            </a:extLst>
          </p:cNvPr>
          <p:cNvSpPr txBox="1"/>
          <p:nvPr/>
        </p:nvSpPr>
        <p:spPr>
          <a:xfrm>
            <a:off x="4590288" y="4364077"/>
            <a:ext cx="143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Dashboard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48828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EC6B4-E447-0608-9ECC-C8B51325E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755" y="825267"/>
            <a:ext cx="5316241" cy="4754880"/>
          </a:xfrm>
        </p:spPr>
        <p:txBody>
          <a:bodyPr/>
          <a:lstStyle/>
          <a:p>
            <a:pPr algn="ctr"/>
            <a:r>
              <a:rPr lang="es-ES" b="1" dirty="0"/>
              <a:t>Transformación de los datos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F91A1-1125-A02C-55CC-24C19D699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9952" y="3270885"/>
            <a:ext cx="5453849" cy="4754880"/>
          </a:xfrm>
        </p:spPr>
        <p:txBody>
          <a:bodyPr/>
          <a:lstStyle/>
          <a:p>
            <a:pPr algn="ctr"/>
            <a:r>
              <a:rPr lang="es-ES" dirty="0"/>
              <a:t>Adicción de columnas al </a:t>
            </a:r>
            <a:r>
              <a:rPr lang="es-ES" dirty="0" err="1"/>
              <a:t>dataframe</a:t>
            </a:r>
            <a:r>
              <a:rPr lang="es-ES" dirty="0"/>
              <a:t> principal</a:t>
            </a:r>
          </a:p>
          <a:p>
            <a:pPr algn="ctr"/>
            <a:endParaRPr lang="es-ES" dirty="0"/>
          </a:p>
          <a:p>
            <a:pPr algn="ctr"/>
            <a:r>
              <a:rPr lang="es-ES" dirty="0"/>
              <a:t>Cambio de tipo de dato</a:t>
            </a:r>
          </a:p>
        </p:txBody>
      </p:sp>
      <p:pic>
        <p:nvPicPr>
          <p:cNvPr id="7" name="Picture 6" descr="Two men taking a selfie&#10;&#10;Description automatically generated">
            <a:extLst>
              <a:ext uri="{FF2B5EF4-FFF2-40B4-BE49-F238E27FC236}">
                <a16:creationId xmlns:a16="http://schemas.microsoft.com/office/drawing/2014/main" id="{099D1609-A3FF-E3FF-14EC-0459A0700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869" y="816102"/>
            <a:ext cx="3874806" cy="476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7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6AEAA-6EB9-D69C-38ED-5EF254B50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410" y="794463"/>
            <a:ext cx="3831336" cy="4754880"/>
          </a:xfrm>
        </p:spPr>
        <p:txBody>
          <a:bodyPr/>
          <a:lstStyle/>
          <a:p>
            <a:pPr algn="ctr"/>
            <a:r>
              <a:rPr lang="es-ES" b="1" dirty="0"/>
              <a:t>CARGA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6C890-101E-57E9-8CF2-8573B1132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306489"/>
            <a:ext cx="6245352" cy="4754880"/>
          </a:xfrm>
        </p:spPr>
        <p:txBody>
          <a:bodyPr/>
          <a:lstStyle/>
          <a:p>
            <a:r>
              <a:rPr lang="es-ES" dirty="0"/>
              <a:t>Base de datos de MongoDB</a:t>
            </a:r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19 columnas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78019E-297F-0B0E-164A-6077031657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44" t="41250" r="50000" b="18055"/>
          <a:stretch/>
        </p:blipFill>
        <p:spPr>
          <a:xfrm>
            <a:off x="1057260" y="2079030"/>
            <a:ext cx="4619635" cy="420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36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E3944-1F2B-6842-1085-C6001D86D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Muchas gracias</a:t>
            </a:r>
            <a:br>
              <a:rPr lang="es-ES" dirty="0"/>
            </a:br>
            <a:r>
              <a:rPr lang="es-ES" dirty="0"/>
              <a:t>   :)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E36F8-EF64-53CC-21D9-1FF846CA2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Dudas,  cuestiones,  preguntas</a:t>
            </a:r>
          </a:p>
        </p:txBody>
      </p:sp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id="{A679B924-D304-A978-B973-58C244FCCB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3810" y="2407535"/>
            <a:ext cx="5169861" cy="290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507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eadlinesVTI">
  <a:themeElements>
    <a:clrScheme name="AnalogousFromDarkSeedLeftStep">
      <a:dk1>
        <a:srgbClr val="000000"/>
      </a:dk1>
      <a:lt1>
        <a:srgbClr val="FFFFFF"/>
      </a:lt1>
      <a:dk2>
        <a:srgbClr val="223C2A"/>
      </a:dk2>
      <a:lt2>
        <a:srgbClr val="E8E3E2"/>
      </a:lt2>
      <a:accent1>
        <a:srgbClr val="46ADC0"/>
      </a:accent1>
      <a:accent2>
        <a:srgbClr val="37B594"/>
      </a:accent2>
      <a:accent3>
        <a:srgbClr val="43B768"/>
      </a:accent3>
      <a:accent4>
        <a:srgbClr val="43B537"/>
      </a:accent4>
      <a:accent5>
        <a:srgbClr val="7BB141"/>
      </a:accent5>
      <a:accent6>
        <a:srgbClr val="9FA833"/>
      </a:accent6>
      <a:hlink>
        <a:srgbClr val="519130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58C08548AABCF44BFCDF6F9E1B3CC3D" ma:contentTypeVersion="2" ma:contentTypeDescription="Crear nuevo documento." ma:contentTypeScope="" ma:versionID="e69003016adff7b8e52b85ac59ce3605">
  <xsd:schema xmlns:xsd="http://www.w3.org/2001/XMLSchema" xmlns:xs="http://www.w3.org/2001/XMLSchema" xmlns:p="http://schemas.microsoft.com/office/2006/metadata/properties" xmlns:ns3="93cc81e9-e6a1-47e9-8583-579380ede4ed" targetNamespace="http://schemas.microsoft.com/office/2006/metadata/properties" ma:root="true" ma:fieldsID="a626e1fffcb012c870d479cb5c671d2d" ns3:_="">
    <xsd:import namespace="93cc81e9-e6a1-47e9-8583-579380ede4e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cc81e9-e6a1-47e9-8583-579380ede4e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FE3F48-4F2E-477B-8224-92583131C9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3cc81e9-e6a1-47e9-8583-579380ede4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736846B-2105-48FD-87B4-DB12EFF53AE0}">
  <ds:schemaRefs>
    <ds:schemaRef ds:uri="http://purl.org/dc/terms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2006/metadata/properties"/>
    <ds:schemaRef ds:uri="93cc81e9-e6a1-47e9-8583-579380ede4ed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D6DB00CF-503A-4DD9-851E-C1BD84D559A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79</Words>
  <Application>Microsoft Office PowerPoint</Application>
  <PresentationFormat>Widescreen</PresentationFormat>
  <Paragraphs>30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Avenir Next LT Pro</vt:lpstr>
      <vt:lpstr>Sitka Banner</vt:lpstr>
      <vt:lpstr>HeadlinesVTI</vt:lpstr>
      <vt:lpstr>Proyecto ETL</vt:lpstr>
      <vt:lpstr>Planteamiento del  problema</vt:lpstr>
      <vt:lpstr>Extracción de los datos</vt:lpstr>
      <vt:lpstr>Transformación de los datos</vt:lpstr>
      <vt:lpstr>CARGA</vt:lpstr>
      <vt:lpstr>Muchas gracias    :)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ETL</dc:title>
  <dc:creator>Miguel Mota Cava</dc:creator>
  <cp:lastModifiedBy>Miguel Mota Cava</cp:lastModifiedBy>
  <cp:revision>3</cp:revision>
  <dcterms:created xsi:type="dcterms:W3CDTF">2022-09-05T21:14:36Z</dcterms:created>
  <dcterms:modified xsi:type="dcterms:W3CDTF">2022-09-06T06:18:34Z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0x010100358C08548AABCF44BFCDF6F9E1B3CC3D</vt:lpwstr>
  </property>
</Properties>
</file>

<file path=docProps/thumbnail.jpeg>
</file>